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73FBB-4190-1C76-AD76-8AF19A95A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CE398AB-423B-2328-8457-B437EA7E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4DD198-6000-986B-067E-A913F1AB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98E008-37B7-C6A6-D2BB-4ECEA41A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97B1E3-9E88-D516-CD6C-2FF71FBE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607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4B9AA-A3EB-F4D8-3E80-14A3B89B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8E526C-28B5-CDAD-88FE-F4B6FF48E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E1864B-26FD-8451-DD27-B99BD0A8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EDA98E-CD83-399E-E440-6A280DE1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4FBD59-5703-44F1-E194-4CD3838C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29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547B39-4558-8CFD-B305-F0DFCC31D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A17052-BF3A-FD77-C761-C1E027C11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62920D-786E-051D-43CA-037215CF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5B1A9E-B788-49C8-3CFE-A415004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CBCDB5-9241-9FEB-BEA6-E869D236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073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1A2B6-FB95-EDC3-ABAE-0A1E5F2C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9DF63-F581-4AD0-6075-63419C94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40773E-FB18-95B0-B7A0-A0D1F8A4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0B75D5-1FCD-7966-F3CD-E3677081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02AEF4-1BB2-276B-3136-425379C8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474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D3947-8A1D-6FEB-23E7-4B6A4853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0FB0AE-6AE8-3746-0C97-3E74600B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4C1EC0-8E6D-C439-F542-429503DB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86DFCC-BBD4-DAEB-7761-D54A5E19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E181AF-62AD-19B5-FCC0-99B7C327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390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0FE48-B0F3-F844-6405-0B0375C2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A7D3E1-4BDA-4FB3-ACC3-48BF4C951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16C377-C78E-93B1-92BE-8CE3A219E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B16351-0902-CF35-1585-61C01C92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8968BD-661D-FF02-BACC-EB56F260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92C9AD9-6905-AF56-67D2-D23F12B5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93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AC49-EF22-CEE7-A741-265C91E6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26CE7-2AF2-E22A-AD69-99B5A587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27872A-D34C-8CB5-35D1-1A46F6785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0091C25-69D9-C7F4-1339-74BDC44BE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F50B99-DA15-7094-8E92-180863380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0AA7D51-9477-1F92-77AA-921E78A9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100A5E0-41BB-AA42-3949-DCF4C628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EA5F01-0A31-3AF5-9784-D2B789E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917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A8395-F2B1-543F-6219-E9E1D41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805A3DC-FEF6-80A7-3628-3462C59A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37130AC-CFE0-93C1-BE90-F984270D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920203-942A-B1CE-DDFC-344580DE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01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C7F164-AFB8-BC72-3112-4CB8EAFE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D047E5-521C-F137-967D-5C189A4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D161DA-52BC-3874-245A-4FA837F0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130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5415A-BFCD-5373-DA92-87606F29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E89087-5B84-D37E-8D45-5FF92BF0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EFBAC1-9DAE-8AB0-E685-78CF691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D043FF-5441-D61A-03E0-952484AA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CB05B59-5E91-A9B4-38F2-F191A218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AB1CC6-CAB0-C92D-C3B1-C686DAA9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429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FA82F-27F6-3198-D2FE-F7C13B7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B2060A-07A8-4061-2C0C-138844874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0DA05A-AF57-E3C6-405A-6EFB2990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642B19-BA48-5EA2-3096-179D8FE3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807121-65F3-34B1-322C-B68B240E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549392-4ADD-C7F2-08AA-105A12FB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09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C35F22B-2EF6-93AD-9066-CB0D0966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FDFD90-1F7C-EC69-EBF4-04B07B246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4EDD8-3193-226B-2301-ED6F95494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82926-8026-484C-9C72-5C6848D10667}" type="datetimeFigureOut">
              <a:rPr lang="en-BE" smtClean="0"/>
              <a:t>05/06/2025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E77670-48FC-F95E-5427-30E02B44B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D4E28A-A908-0974-3082-D501BA95F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64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176BB932-DE2D-7947-CC63-3B611C66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C0AD20-0B05-6981-7CA9-CEAD85A8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5926"/>
            <a:ext cx="9144000" cy="188695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GRAPHICS PROGRAMMING 2</a:t>
            </a:r>
            <a:endParaRPr lang="en-B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D70770-DFDB-A15E-5378-969B53C57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Thalia Tritar</a:t>
            </a:r>
          </a:p>
          <a:p>
            <a:endParaRPr lang="en-B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99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1198-5077-0E9A-5013-71394458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7A9A22BF-E780-D368-A3FD-EF23A8B0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5C4F1-8311-16F1-9796-BB1D6EB6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Code Architecture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Tijdelijke aanduiding voor inhoud 10" descr="Afbeelding met schermopname, tekst, plein&#10;&#10;Door AI gegenereerde inhoud is mogelijk onjuist.">
            <a:extLst>
              <a:ext uri="{FF2B5EF4-FFF2-40B4-BE49-F238E27FC236}">
                <a16:creationId xmlns:a16="http://schemas.microsoft.com/office/drawing/2014/main" id="{5BC0752F-ACE6-4317-4EB5-046AD3A7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37" y="1558779"/>
            <a:ext cx="8771725" cy="4934096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23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6AAF-5B3D-FDC0-8F79-25EA1511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F39CA465-1BC4-B0DA-1395-2DF7F90A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A29F81-927B-03FB-AB52-73C5E4E9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Showcase – Flight Helmet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Afbeelding 9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D7F2A7CF-26AC-5464-FE33-74C5D675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Afbeelding 15" descr="Afbeelding met silhouet, schets, wit, zwart-wit&#10;&#10;Door AI gegenereerde inhoud is mogelijk onjuist.">
            <a:extLst>
              <a:ext uri="{FF2B5EF4-FFF2-40B4-BE49-F238E27FC236}">
                <a16:creationId xmlns:a16="http://schemas.microsoft.com/office/drawing/2014/main" id="{7ABAC9F7-41EC-6EF9-516D-62EC956FF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18" name="Afbeelding 17" descr="Afbeelding met standbeeld, kunst&#10;&#10;Door AI gegenereerde inhoud is mogelijk onjuist.">
            <a:extLst>
              <a:ext uri="{FF2B5EF4-FFF2-40B4-BE49-F238E27FC236}">
                <a16:creationId xmlns:a16="http://schemas.microsoft.com/office/drawing/2014/main" id="{4EED6135-7D6A-9D0C-CE32-0948C564B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0" name="Afbeelding 19" descr="Afbeelding met standbeeld, tekenfilm, speelgoed&#10;&#10;Door AI gegenereerde inhoud is mogelijk onjuist.">
            <a:extLst>
              <a:ext uri="{FF2B5EF4-FFF2-40B4-BE49-F238E27FC236}">
                <a16:creationId xmlns:a16="http://schemas.microsoft.com/office/drawing/2014/main" id="{8BE3CD66-DEC4-EB51-A301-03B4977AA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2" name="Afbeelding 21" descr="Afbeelding met tekenfilm, schermopname, kunst&#10;&#10;Door AI gegenereerde inhoud is mogelijk onjuist.">
            <a:extLst>
              <a:ext uri="{FF2B5EF4-FFF2-40B4-BE49-F238E27FC236}">
                <a16:creationId xmlns:a16="http://schemas.microsoft.com/office/drawing/2014/main" id="{3F3BE99B-5F60-382D-CDE4-0B31004D0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6" name="Afbeelding 25" descr="Afbeelding met Centrum voor uitvoerende kunsten, overdekt, Theater, concertzaal&#10;&#10;Door AI gegenereerde inhoud is mogelijk onjuist.">
            <a:extLst>
              <a:ext uri="{FF2B5EF4-FFF2-40B4-BE49-F238E27FC236}">
                <a16:creationId xmlns:a16="http://schemas.microsoft.com/office/drawing/2014/main" id="{2ABC4AE9-7A11-0214-F08D-953F16708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8" name="Afbeelding 27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0CBB3C9C-E406-43CF-F841-7A708B37A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2" y="1825625"/>
            <a:ext cx="7735714" cy="4351339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75DB3BF7-1731-00BE-04E8-80AC5960599B}"/>
              </a:ext>
            </a:extLst>
          </p:cNvPr>
          <p:cNvSpPr txBox="1"/>
          <p:nvPr/>
        </p:nvSpPr>
        <p:spPr>
          <a:xfrm>
            <a:off x="9695432" y="102154"/>
            <a:ext cx="2436074" cy="578882"/>
          </a:xfrm>
          <a:prstGeom prst="roundRect">
            <a:avLst/>
          </a:prstGeom>
          <a:solidFill>
            <a:srgbClr val="F2F2F2">
              <a:alpha val="1019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Draw calls: 	208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API calls: 	570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0A3D001-85F5-F8B2-FB34-286113D84757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0.015804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9DF75DF-393E-02EC-6DED-D453CA8F7BE8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177217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BEA0C2F-7E6B-2950-58DD-E2785EDAA60A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01814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079B31E4-81CE-8F3C-0F98-F6789B4F0723}"/>
              </a:ext>
            </a:extLst>
          </p:cNvPr>
          <p:cNvSpPr txBox="1"/>
          <p:nvPr/>
        </p:nvSpPr>
        <p:spPr>
          <a:xfrm>
            <a:off x="2228142" y="1517846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00681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2" grpId="0"/>
      <p:bldP spid="32" grpId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EB6E2-2DA4-FE3E-B04E-993CB27C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E28232BB-6254-1C71-E81A-BEC3484D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D704EA-09B5-2B6C-10F7-61429C5E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Showcase – Flight Helmet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Afbeelding 3" descr="Afbeelding met kunst, schermopname, paars&#10;&#10;Door AI gegenereerde inhoud is mogelijk onjuist.">
            <a:extLst>
              <a:ext uri="{FF2B5EF4-FFF2-40B4-BE49-F238E27FC236}">
                <a16:creationId xmlns:a16="http://schemas.microsoft.com/office/drawing/2014/main" id="{2D06FC71-6361-0494-6536-6DC039244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3" y="1825625"/>
            <a:ext cx="7735711" cy="4351338"/>
          </a:xfrm>
          <a:prstGeom prst="rect">
            <a:avLst/>
          </a:prstGeom>
        </p:spPr>
      </p:pic>
      <p:pic>
        <p:nvPicPr>
          <p:cNvPr id="6" name="Afbeelding 5" descr="Afbeelding met mist, zwart, wit, zwart-wit&#10;&#10;Door AI gegenereerde inhoud is mogelijk onjuist.">
            <a:extLst>
              <a:ext uri="{FF2B5EF4-FFF2-40B4-BE49-F238E27FC236}">
                <a16:creationId xmlns:a16="http://schemas.microsoft.com/office/drawing/2014/main" id="{4A0D54E8-B3B1-ECDA-9561-410929E1C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2" y="1825625"/>
            <a:ext cx="7735711" cy="4351337"/>
          </a:xfrm>
          <a:prstGeom prst="rect">
            <a:avLst/>
          </a:prstGeom>
        </p:spPr>
      </p:pic>
      <p:pic>
        <p:nvPicPr>
          <p:cNvPr id="8" name="Afbeelding 7" descr="Afbeelding met verven, kunst, tekening, verf&#10;&#10;Door AI gegenereerde inhoud is mogelijk onjuist.">
            <a:extLst>
              <a:ext uri="{FF2B5EF4-FFF2-40B4-BE49-F238E27FC236}">
                <a16:creationId xmlns:a16="http://schemas.microsoft.com/office/drawing/2014/main" id="{FA8BDF75-A5A2-EAD4-7124-614A2924C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1" y="1825624"/>
            <a:ext cx="7735711" cy="4351338"/>
          </a:xfrm>
          <a:prstGeom prst="rect">
            <a:avLst/>
          </a:prstGeom>
        </p:spPr>
      </p:pic>
      <p:pic>
        <p:nvPicPr>
          <p:cNvPr id="11" name="Afbeelding 10" descr="Afbeelding met kunst, schermopname, Kleurrijkheid, verven&#10;&#10;Door AI gegenereerde inhoud is mogelijk onjuist.">
            <a:extLst>
              <a:ext uri="{FF2B5EF4-FFF2-40B4-BE49-F238E27FC236}">
                <a16:creationId xmlns:a16="http://schemas.microsoft.com/office/drawing/2014/main" id="{A7E29C08-0C7E-C9F3-B42F-C56E7DF31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9" y="1825623"/>
            <a:ext cx="7735711" cy="4351337"/>
          </a:xfrm>
          <a:prstGeom prst="rect">
            <a:avLst/>
          </a:prstGeom>
        </p:spPr>
      </p:pic>
      <p:pic>
        <p:nvPicPr>
          <p:cNvPr id="14" name="Afbeelding 13" descr="Afbeelding met groen, kunst, Kleurrijkheid, schermopname&#10;&#10;Door AI gegenereerde inhoud is mogelijk onjuist.">
            <a:extLst>
              <a:ext uri="{FF2B5EF4-FFF2-40B4-BE49-F238E27FC236}">
                <a16:creationId xmlns:a16="http://schemas.microsoft.com/office/drawing/2014/main" id="{E77969AC-7500-595E-36F7-6E5FDA55C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5" y="1825620"/>
            <a:ext cx="7735710" cy="4351337"/>
          </a:xfrm>
          <a:prstGeom prst="rect">
            <a:avLst/>
          </a:prstGeom>
        </p:spPr>
      </p:pic>
      <p:pic>
        <p:nvPicPr>
          <p:cNvPr id="21" name="Afbeelding 20" descr="Afbeelding met kunst, schermopname, paars&#10;&#10;Door AI gegenereerde inhoud is mogelijk onjuist.">
            <a:extLst>
              <a:ext uri="{FF2B5EF4-FFF2-40B4-BE49-F238E27FC236}">
                <a16:creationId xmlns:a16="http://schemas.microsoft.com/office/drawing/2014/main" id="{3B9526C6-6093-DD8A-A29D-088B8E8A0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26" y="1825614"/>
            <a:ext cx="773571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3B71-D78A-ACC1-48E8-A305A7B8F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A58CBD06-9417-E48D-778B-E475F4EA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CDE9A6-A62B-E965-0A2D-B575E16B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That’s all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Afbeelding 4" descr="Afbeelding met Menselijk gezicht, tekst, kleding, person&#10;&#10;Door AI gegenereerde inhoud is mogelijk onjuist.">
            <a:extLst>
              <a:ext uri="{FF2B5EF4-FFF2-40B4-BE49-F238E27FC236}">
                <a16:creationId xmlns:a16="http://schemas.microsoft.com/office/drawing/2014/main" id="{2CC286AA-6941-0C6B-1DFF-0FEDEA46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708" y="1690688"/>
            <a:ext cx="6822583" cy="48021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956E172-9417-DA95-A5DC-A1B9E4568E7A}"/>
              </a:ext>
            </a:extLst>
          </p:cNvPr>
          <p:cNvSpPr txBox="1">
            <a:spLocks/>
          </p:cNvSpPr>
          <p:nvPr/>
        </p:nvSpPr>
        <p:spPr>
          <a:xfrm>
            <a:off x="2684708" y="1186626"/>
            <a:ext cx="4967835" cy="50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are there any questions?</a:t>
            </a:r>
            <a:endParaRPr lang="en-BE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43</Words>
  <Application>Microsoft Office PowerPoint</Application>
  <PresentationFormat>Breedbeeld</PresentationFormat>
  <Paragraphs>13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Arial Black</vt:lpstr>
      <vt:lpstr>Kantoorthema</vt:lpstr>
      <vt:lpstr>GRAPHICS PROGRAMMING 2</vt:lpstr>
      <vt:lpstr>Code Architecture</vt:lpstr>
      <vt:lpstr>Showcase – Flight Helmet</vt:lpstr>
      <vt:lpstr>Showcase – Flight Helmet</vt:lpstr>
      <vt:lpstr>That’s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Thalia TRITAR</dc:creator>
  <cp:lastModifiedBy>Thalia TRITAR</cp:lastModifiedBy>
  <cp:revision>5</cp:revision>
  <dcterms:created xsi:type="dcterms:W3CDTF">2025-06-05T12:56:06Z</dcterms:created>
  <dcterms:modified xsi:type="dcterms:W3CDTF">2025-06-05T21:01:18Z</dcterms:modified>
</cp:coreProperties>
</file>